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440000"/>
  <p:notesSz cx="6858000" cy="9144000"/>
  <p:embeddedFontLst>
    <p:embeddedFont>
      <p:font typeface="Comfortaa"/>
      <p:regular r:id="rId7"/>
      <p:bold r:id="rId8"/>
    </p:embeddedFon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2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5b7074f87_0_0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5b7074f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5887" y="1094388"/>
            <a:ext cx="9728100" cy="30168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5878" y="4165643"/>
            <a:ext cx="9728100" cy="11649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5878" y="1625801"/>
            <a:ext cx="9728100" cy="28860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5878" y="4633192"/>
            <a:ext cx="9728100" cy="19119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5878" y="3161354"/>
            <a:ext cx="9728100" cy="12372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5878" y="1693927"/>
            <a:ext cx="97281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5878" y="1693927"/>
            <a:ext cx="45669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517307" y="1693927"/>
            <a:ext cx="45669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5878" y="816630"/>
            <a:ext cx="3206100" cy="11106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5878" y="2042457"/>
            <a:ext cx="3206100" cy="46731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9734" y="661638"/>
            <a:ext cx="7270200" cy="60126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220000" y="-184"/>
            <a:ext cx="5220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4375" lIns="114375" spcFirstLastPara="1" rIns="114375" wrap="square" tIns="114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03130" y="1812541"/>
            <a:ext cx="4618500" cy="21786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03130" y="4120005"/>
            <a:ext cx="4618500" cy="18153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639587" y="1064257"/>
            <a:ext cx="4380900" cy="54312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5878" y="6218168"/>
            <a:ext cx="6849000" cy="8895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75" lIns="114375" spcFirstLastPara="1" rIns="114375" wrap="square" tIns="1143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5878" y="1693927"/>
            <a:ext cx="97281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75" lIns="114375" spcFirstLastPara="1" rIns="114375" wrap="square" tIns="114375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4375" lIns="114375" spcFirstLastPara="1" rIns="114375" wrap="square" tIns="114375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hyperlink" Target="mailto:eva.marie.lund@kristiansand.kommune.no" TargetMode="External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t bilde som inneholder tavle&#10;&#10;Automatisk generert beskrivelse"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0440000" cy="70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90835" y="7033541"/>
            <a:ext cx="5106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entury Gothic"/>
                <a:ea typeface="Century Gothic"/>
                <a:cs typeface="Century Gothic"/>
                <a:sym typeface="Century Gothic"/>
              </a:rPr>
              <a:t> anne.lill.gullsmedmoen</a:t>
            </a:r>
            <a:r>
              <a:rPr lang="no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@kristiansand.kommune.no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entury Gothic"/>
                <a:ea typeface="Century Gothic"/>
                <a:cs typeface="Century Gothic"/>
                <a:sym typeface="Century Gothic"/>
              </a:rPr>
              <a:t>TLF: 45090350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98500" y="4355450"/>
            <a:ext cx="2301600" cy="11697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Char char="●"/>
            </a:pPr>
            <a:r>
              <a:rPr lang="no">
                <a:latin typeface="Comfortaa"/>
                <a:ea typeface="Comfortaa"/>
                <a:cs typeface="Comfortaa"/>
                <a:sym typeface="Comfortaa"/>
              </a:rPr>
              <a:t>Les boka i lesemappa, med en voksen. Før det på lesekortet.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93025" y="1566025"/>
            <a:ext cx="4962600" cy="1985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Husk foreldresamtale på tirsdag for ditt barn. Se eget skriv i lesemappa.</a:t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Minner om at  skolereglene sier at  elevene ikke skal ha på seg smartklokke på skolen, selv om det den står i skolemodus.</a:t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217825" y="270175"/>
            <a:ext cx="3951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UKE </a:t>
            </a:r>
            <a:r>
              <a:rPr b="1" lang="no" sz="2400">
                <a:latin typeface="Century Gothic"/>
                <a:ea typeface="Century Gothic"/>
                <a:cs typeface="Century Gothic"/>
                <a:sym typeface="Century Gothic"/>
              </a:rPr>
              <a:t>38</a:t>
            </a:r>
            <a:endParaRPr b="1"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latin typeface="Century Gothic"/>
                <a:ea typeface="Century Gothic"/>
                <a:cs typeface="Century Gothic"/>
                <a:sym typeface="Century Gothic"/>
              </a:rPr>
              <a:t> 16. </a:t>
            </a:r>
            <a:r>
              <a:rPr b="1" lang="no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 </a:t>
            </a:r>
            <a:r>
              <a:rPr b="1" lang="no" sz="2400">
                <a:latin typeface="Century Gothic"/>
                <a:ea typeface="Century Gothic"/>
                <a:cs typeface="Century Gothic"/>
                <a:sym typeface="Century Gothic"/>
              </a:rPr>
              <a:t>20. september</a:t>
            </a:r>
            <a:r>
              <a:rPr b="1" lang="no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202</a:t>
            </a:r>
            <a:r>
              <a:rPr b="1" lang="no" sz="2400"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087625" y="4355450"/>
            <a:ext cx="2200200" cy="11697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</a:pPr>
            <a:r>
              <a:rPr lang="no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 boka i lesemappa med  en voksen. Før det på lesekortet. 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567425" y="1566025"/>
            <a:ext cx="4471800" cy="7830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omfortaa"/>
                <a:ea typeface="Comfortaa"/>
                <a:cs typeface="Comfortaa"/>
                <a:sym typeface="Comfortaa"/>
              </a:rPr>
              <a:t>Norsk -  Jeg vet at et ord har stavelser.  Kunne skrive stor og liten LI så fint du kan.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567425" y="2349025"/>
            <a:ext cx="4471800" cy="523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omfortaa"/>
                <a:ea typeface="Comfortaa"/>
                <a:cs typeface="Comfortaa"/>
                <a:sym typeface="Comfortaa"/>
              </a:rPr>
              <a:t>Matte</a:t>
            </a:r>
            <a:r>
              <a:rPr lang="no">
                <a:latin typeface="Comfortaa"/>
                <a:ea typeface="Comfortaa"/>
                <a:cs typeface="Comfortaa"/>
                <a:sym typeface="Comfortaa"/>
              </a:rPr>
              <a:t> - Kunne si tallet før og etter et gitt tall mellom 1 og 10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567425" y="3278275"/>
            <a:ext cx="4471800" cy="5232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omfortaa"/>
                <a:ea typeface="Comfortaa"/>
                <a:cs typeface="Comfortaa"/>
                <a:sym typeface="Comfortaa"/>
              </a:rPr>
              <a:t>Sosialt</a:t>
            </a:r>
            <a:r>
              <a:rPr lang="no">
                <a:latin typeface="Comfortaa"/>
                <a:ea typeface="Comfortaa"/>
                <a:cs typeface="Comfortaa"/>
                <a:sym typeface="Comfortaa"/>
              </a:rPr>
              <a:t> - </a:t>
            </a:r>
            <a:r>
              <a:rPr lang="no" sz="1300">
                <a:latin typeface="Comfortaa"/>
                <a:ea typeface="Comfortaa"/>
                <a:cs typeface="Comfortaa"/>
                <a:sym typeface="Comfortaa"/>
              </a:rPr>
              <a:t>Jeg er en god venn som sier fine ting til klassevennen min.</a:t>
            </a:r>
            <a:endParaRPr sz="13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55650" y="5740850"/>
            <a:ext cx="2200200" cy="8538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1800">
                <a:latin typeface="Comfortaa"/>
                <a:ea typeface="Comfortaa"/>
                <a:cs typeface="Comfortaa"/>
                <a:sym typeface="Comfortaa"/>
              </a:rPr>
              <a:t>Kkriv Ll, så fint du kan i lilla bok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567425" y="2872213"/>
            <a:ext cx="4471800" cy="433200"/>
          </a:xfrm>
          <a:prstGeom prst="rect">
            <a:avLst/>
          </a:prstGeom>
          <a:solidFill>
            <a:srgbClr val="D5A6B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latin typeface="Comfortaa"/>
                <a:ea typeface="Comfortaa"/>
                <a:cs typeface="Comfortaa"/>
                <a:sym typeface="Comfortaa"/>
              </a:rPr>
              <a:t>Engelsk -  pink, green, black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103575" y="5556350"/>
            <a:ext cx="2200200" cy="10929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300"/>
              <a:buFont typeface="Comfortaa"/>
              <a:buChar char="●"/>
            </a:pPr>
            <a:r>
              <a:rPr lang="no" sz="1300">
                <a:solidFill>
                  <a:srgbClr val="202124"/>
                </a:solidFill>
                <a:highlight>
                  <a:srgbClr val="C9DAF8"/>
                </a:highlight>
                <a:latin typeface="Comfortaa"/>
                <a:ea typeface="Comfortaa"/>
                <a:cs typeface="Comfortaa"/>
                <a:sym typeface="Comfortaa"/>
              </a:rPr>
              <a:t>Ipad. skolenmincdu.noGjør oppgaver i norsk, delt av lærer. </a:t>
            </a:r>
            <a:endParaRPr sz="1200">
              <a:highlight>
                <a:srgbClr val="C9DAF8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462525" y="4355450"/>
            <a:ext cx="2200200" cy="13854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Char char="●"/>
            </a:pPr>
            <a:r>
              <a:rPr lang="no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 arket i rosa bok sammen med en voksen. Gjør oppgavene på arket.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837425" y="4355450"/>
            <a:ext cx="2200200" cy="11697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Char char="●"/>
            </a:pPr>
            <a:r>
              <a:rPr lang="no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 Fabel s. 16 og 17. Les sammen med en voksen. Bruk lesefinger.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794450" y="400125"/>
            <a:ext cx="1677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</p:txBody>
      </p:sp>
      <p:pic>
        <p:nvPicPr>
          <p:cNvPr id="69" name="Google Shape;69;p13" title="Høst trær | Offentlig tilgjengelige vektorbilder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98875" y="259825"/>
            <a:ext cx="1677300" cy="78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